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F67E08-7A3E-4518-B258-4404DABC02E9}" v="1" dt="2021-05-04T18:32:42.747"/>
    <p1510:client id="{DD62BAC1-2066-4B55-8715-69617C278E7E}" v="10" dt="2021-05-04T14:03:02.9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Theroux" userId="542abe99-8cd3-45d7-bac7-857c7b176da4" providerId="ADAL" clId="{DD62BAC1-2066-4B55-8715-69617C278E7E}"/>
    <pc:docChg chg="undo custSel modSld">
      <pc:chgData name="Felix Theroux" userId="542abe99-8cd3-45d7-bac7-857c7b176da4" providerId="ADAL" clId="{DD62BAC1-2066-4B55-8715-69617C278E7E}" dt="2021-05-04T14:03:15.917" v="31" actId="14100"/>
      <pc:docMkLst>
        <pc:docMk/>
      </pc:docMkLst>
      <pc:sldChg chg="addSp delSp modSp mod modAnim">
        <pc:chgData name="Felix Theroux" userId="542abe99-8cd3-45d7-bac7-857c7b176da4" providerId="ADAL" clId="{DD62BAC1-2066-4B55-8715-69617C278E7E}" dt="2021-05-04T14:01:47.151" v="4" actId="26606"/>
        <pc:sldMkLst>
          <pc:docMk/>
          <pc:sldMk cId="333992807" sldId="256"/>
        </pc:sldMkLst>
        <pc:spChg chg="mod">
          <ac:chgData name="Felix Theroux" userId="542abe99-8cd3-45d7-bac7-857c7b176da4" providerId="ADAL" clId="{DD62BAC1-2066-4B55-8715-69617C278E7E}" dt="2021-05-04T14:01:47.151" v="4" actId="26606"/>
          <ac:spMkLst>
            <pc:docMk/>
            <pc:sldMk cId="333992807" sldId="256"/>
            <ac:spMk id="2" creationId="{595677D9-2FE6-40A0-8B6B-00867CF181F2}"/>
          </ac:spMkLst>
        </pc:spChg>
        <pc:spChg chg="mod">
          <ac:chgData name="Felix Theroux" userId="542abe99-8cd3-45d7-bac7-857c7b176da4" providerId="ADAL" clId="{DD62BAC1-2066-4B55-8715-69617C278E7E}" dt="2021-05-04T14:01:47.151" v="4" actId="26606"/>
          <ac:spMkLst>
            <pc:docMk/>
            <pc:sldMk cId="333992807" sldId="256"/>
            <ac:spMk id="3" creationId="{BB7F0437-A4B8-4FE6-8B80-75432C90086A}"/>
          </ac:spMkLst>
        </pc:spChg>
        <pc:spChg chg="add">
          <ac:chgData name="Felix Theroux" userId="542abe99-8cd3-45d7-bac7-857c7b176da4" providerId="ADAL" clId="{DD62BAC1-2066-4B55-8715-69617C278E7E}" dt="2021-05-04T14:01:47.151" v="4" actId="26606"/>
          <ac:spMkLst>
            <pc:docMk/>
            <pc:sldMk cId="333992807" sldId="256"/>
            <ac:spMk id="80" creationId="{0671A8AE-40A1-4631-A6B8-581AFF065482}"/>
          </ac:spMkLst>
        </pc:spChg>
        <pc:spChg chg="add">
          <ac:chgData name="Felix Theroux" userId="542abe99-8cd3-45d7-bac7-857c7b176da4" providerId="ADAL" clId="{DD62BAC1-2066-4B55-8715-69617C278E7E}" dt="2021-05-04T14:01:47.151" v="4" actId="26606"/>
          <ac:spMkLst>
            <pc:docMk/>
            <pc:sldMk cId="333992807" sldId="256"/>
            <ac:spMk id="82" creationId="{AB58EF07-17C2-48CF-ABB0-EEF1F17CB8F0}"/>
          </ac:spMkLst>
        </pc:spChg>
        <pc:spChg chg="add">
          <ac:chgData name="Felix Theroux" userId="542abe99-8cd3-45d7-bac7-857c7b176da4" providerId="ADAL" clId="{DD62BAC1-2066-4B55-8715-69617C278E7E}" dt="2021-05-04T14:01:47.151" v="4" actId="26606"/>
          <ac:spMkLst>
            <pc:docMk/>
            <pc:sldMk cId="333992807" sldId="256"/>
            <ac:spMk id="84" creationId="{AF2F604E-43BE-4DC3-B983-E071523364F8}"/>
          </ac:spMkLst>
        </pc:spChg>
        <pc:spChg chg="add">
          <ac:chgData name="Felix Theroux" userId="542abe99-8cd3-45d7-bac7-857c7b176da4" providerId="ADAL" clId="{DD62BAC1-2066-4B55-8715-69617C278E7E}" dt="2021-05-04T14:01:47.151" v="4" actId="26606"/>
          <ac:spMkLst>
            <pc:docMk/>
            <pc:sldMk cId="333992807" sldId="256"/>
            <ac:spMk id="86" creationId="{08C9B587-E65E-4B52-B37C-ABEBB6E87928}"/>
          </ac:spMkLst>
        </pc:spChg>
        <pc:spChg chg="del">
          <ac:chgData name="Felix Theroux" userId="542abe99-8cd3-45d7-bac7-857c7b176da4" providerId="ADAL" clId="{DD62BAC1-2066-4B55-8715-69617C278E7E}" dt="2021-05-04T14:01:47.151" v="4" actId="26606"/>
          <ac:spMkLst>
            <pc:docMk/>
            <pc:sldMk cId="333992807" sldId="256"/>
            <ac:spMk id="135" creationId="{5A59F003-E00A-43F9-91DC-CC54E3B87466}"/>
          </ac:spMkLst>
        </pc:spChg>
        <pc:spChg chg="del">
          <ac:chgData name="Felix Theroux" userId="542abe99-8cd3-45d7-bac7-857c7b176da4" providerId="ADAL" clId="{DD62BAC1-2066-4B55-8715-69617C278E7E}" dt="2021-05-04T14:01:47.151" v="4" actId="26606"/>
          <ac:spMkLst>
            <pc:docMk/>
            <pc:sldMk cId="333992807" sldId="256"/>
            <ac:spMk id="137" creationId="{D74A4382-E3AD-430A-9A1F-DFA3E0E77A7D}"/>
          </ac:spMkLst>
        </pc:spChg>
        <pc:spChg chg="del">
          <ac:chgData name="Felix Theroux" userId="542abe99-8cd3-45d7-bac7-857c7b176da4" providerId="ADAL" clId="{DD62BAC1-2066-4B55-8715-69617C278E7E}" dt="2021-05-04T14:01:47.151" v="4" actId="26606"/>
          <ac:spMkLst>
            <pc:docMk/>
            <pc:sldMk cId="333992807" sldId="256"/>
            <ac:spMk id="139" creationId="{79F40191-0F44-4FD1-82CC-ACB507C14BE6}"/>
          </ac:spMkLst>
        </pc:spChg>
        <pc:picChg chg="add mod ord">
          <ac:chgData name="Felix Theroux" userId="542abe99-8cd3-45d7-bac7-857c7b176da4" providerId="ADAL" clId="{DD62BAC1-2066-4B55-8715-69617C278E7E}" dt="2021-05-04T14:01:47.151" v="4" actId="26606"/>
          <ac:picMkLst>
            <pc:docMk/>
            <pc:sldMk cId="333992807" sldId="256"/>
            <ac:picMk id="5" creationId="{F9C52216-BD8B-4746-B746-7E4CDF7E1735}"/>
          </ac:picMkLst>
        </pc:picChg>
        <pc:picChg chg="del">
          <ac:chgData name="Felix Theroux" userId="542abe99-8cd3-45d7-bac7-857c7b176da4" providerId="ADAL" clId="{DD62BAC1-2066-4B55-8715-69617C278E7E}" dt="2021-05-04T14:01:32.720" v="0" actId="478"/>
          <ac:picMkLst>
            <pc:docMk/>
            <pc:sldMk cId="333992807" sldId="256"/>
            <ac:picMk id="2050" creationId="{7A3379E9-4F9F-4398-AF84-B08FCCB7B71A}"/>
          </ac:picMkLst>
        </pc:picChg>
      </pc:sldChg>
      <pc:sldChg chg="addSp delSp modSp mod">
        <pc:chgData name="Felix Theroux" userId="542abe99-8cd3-45d7-bac7-857c7b176da4" providerId="ADAL" clId="{DD62BAC1-2066-4B55-8715-69617C278E7E}" dt="2021-05-04T14:02:03.919" v="9" actId="26606"/>
        <pc:sldMkLst>
          <pc:docMk/>
          <pc:sldMk cId="1701018000" sldId="257"/>
        </pc:sldMkLst>
        <pc:spChg chg="add del mod">
          <ac:chgData name="Felix Theroux" userId="542abe99-8cd3-45d7-bac7-857c7b176da4" providerId="ADAL" clId="{DD62BAC1-2066-4B55-8715-69617C278E7E}" dt="2021-05-04T14:01:56.902" v="6"/>
          <ac:spMkLst>
            <pc:docMk/>
            <pc:sldMk cId="1701018000" sldId="257"/>
            <ac:spMk id="3" creationId="{6359228D-DDF3-4135-B02D-66EF2368098E}"/>
          </ac:spMkLst>
        </pc:spChg>
        <pc:spChg chg="mod">
          <ac:chgData name="Felix Theroux" userId="542abe99-8cd3-45d7-bac7-857c7b176da4" providerId="ADAL" clId="{DD62BAC1-2066-4B55-8715-69617C278E7E}" dt="2021-05-04T14:02:03.919" v="9" actId="26606"/>
          <ac:spMkLst>
            <pc:docMk/>
            <pc:sldMk cId="1701018000" sldId="257"/>
            <ac:spMk id="4" creationId="{84590EC9-1449-4F37-9BAE-1F5888CCE8EB}"/>
          </ac:spMkLst>
        </pc:spChg>
        <pc:spChg chg="del">
          <ac:chgData name="Felix Theroux" userId="542abe99-8cd3-45d7-bac7-857c7b176da4" providerId="ADAL" clId="{DD62BAC1-2066-4B55-8715-69617C278E7E}" dt="2021-05-04T14:02:03.919" v="9" actId="26606"/>
          <ac:spMkLst>
            <pc:docMk/>
            <pc:sldMk cId="1701018000" sldId="257"/>
            <ac:spMk id="73" creationId="{E8A8EAB8-D2FF-444D-B34B-7D32F106AD0E}"/>
          </ac:spMkLst>
        </pc:spChg>
        <pc:spChg chg="add">
          <ac:chgData name="Felix Theroux" userId="542abe99-8cd3-45d7-bac7-857c7b176da4" providerId="ADAL" clId="{DD62BAC1-2066-4B55-8715-69617C278E7E}" dt="2021-05-04T14:02:03.919" v="9" actId="26606"/>
          <ac:spMkLst>
            <pc:docMk/>
            <pc:sldMk cId="1701018000" sldId="257"/>
            <ac:spMk id="82" creationId="{E8A8EAB8-D2FF-444D-B34B-7D32F106AD0E}"/>
          </ac:spMkLst>
        </pc:spChg>
        <pc:picChg chg="add mod">
          <ac:chgData name="Felix Theroux" userId="542abe99-8cd3-45d7-bac7-857c7b176da4" providerId="ADAL" clId="{DD62BAC1-2066-4B55-8715-69617C278E7E}" dt="2021-05-04T14:02:03.919" v="9" actId="26606"/>
          <ac:picMkLst>
            <pc:docMk/>
            <pc:sldMk cId="1701018000" sldId="257"/>
            <ac:picMk id="6" creationId="{5DF05A50-0680-4FFA-B0F8-998CF5615F5F}"/>
          </ac:picMkLst>
        </pc:picChg>
        <pc:picChg chg="del">
          <ac:chgData name="Felix Theroux" userId="542abe99-8cd3-45d7-bac7-857c7b176da4" providerId="ADAL" clId="{DD62BAC1-2066-4B55-8715-69617C278E7E}" dt="2021-05-04T14:01:53.525" v="5" actId="478"/>
          <ac:picMkLst>
            <pc:docMk/>
            <pc:sldMk cId="1701018000" sldId="257"/>
            <ac:picMk id="1028" creationId="{0B04EC59-24FB-47BD-BEAF-94DA35D06D65}"/>
          </ac:picMkLst>
        </pc:picChg>
        <pc:cxnChg chg="del">
          <ac:chgData name="Felix Theroux" userId="542abe99-8cd3-45d7-bac7-857c7b176da4" providerId="ADAL" clId="{DD62BAC1-2066-4B55-8715-69617C278E7E}" dt="2021-05-04T14:02:03.919" v="9" actId="26606"/>
          <ac:cxnSpMkLst>
            <pc:docMk/>
            <pc:sldMk cId="1701018000" sldId="257"/>
            <ac:cxnSpMk id="75" creationId="{EEA38897-7BA3-4408-8083-3235339C4A60}"/>
          </ac:cxnSpMkLst>
        </pc:cxnChg>
        <pc:cxnChg chg="del">
          <ac:chgData name="Felix Theroux" userId="542abe99-8cd3-45d7-bac7-857c7b176da4" providerId="ADAL" clId="{DD62BAC1-2066-4B55-8715-69617C278E7E}" dt="2021-05-04T14:02:03.919" v="9" actId="26606"/>
          <ac:cxnSpMkLst>
            <pc:docMk/>
            <pc:sldMk cId="1701018000" sldId="257"/>
            <ac:cxnSpMk id="77" creationId="{F11AD06B-AB20-4097-8606-5DA00DBACE88}"/>
          </ac:cxnSpMkLst>
        </pc:cxnChg>
        <pc:cxnChg chg="add">
          <ac:chgData name="Felix Theroux" userId="542abe99-8cd3-45d7-bac7-857c7b176da4" providerId="ADAL" clId="{DD62BAC1-2066-4B55-8715-69617C278E7E}" dt="2021-05-04T14:02:03.919" v="9" actId="26606"/>
          <ac:cxnSpMkLst>
            <pc:docMk/>
            <pc:sldMk cId="1701018000" sldId="257"/>
            <ac:cxnSpMk id="84" creationId="{EEA38897-7BA3-4408-8083-3235339C4A60}"/>
          </ac:cxnSpMkLst>
        </pc:cxnChg>
        <pc:cxnChg chg="add">
          <ac:chgData name="Felix Theroux" userId="542abe99-8cd3-45d7-bac7-857c7b176da4" providerId="ADAL" clId="{DD62BAC1-2066-4B55-8715-69617C278E7E}" dt="2021-05-04T14:02:03.919" v="9" actId="26606"/>
          <ac:cxnSpMkLst>
            <pc:docMk/>
            <pc:sldMk cId="1701018000" sldId="257"/>
            <ac:cxnSpMk id="86" creationId="{F11AD06B-AB20-4097-8606-5DA00DBACE88}"/>
          </ac:cxnSpMkLst>
        </pc:cxnChg>
      </pc:sldChg>
      <pc:sldChg chg="addSp delSp modSp mod setClrOvrMap">
        <pc:chgData name="Felix Theroux" userId="542abe99-8cd3-45d7-bac7-857c7b176da4" providerId="ADAL" clId="{DD62BAC1-2066-4B55-8715-69617C278E7E}" dt="2021-05-04T14:03:15.917" v="31" actId="14100"/>
        <pc:sldMkLst>
          <pc:docMk/>
          <pc:sldMk cId="2893058226" sldId="258"/>
        </pc:sldMkLst>
        <pc:spChg chg="mod">
          <ac:chgData name="Felix Theroux" userId="542abe99-8cd3-45d7-bac7-857c7b176da4" providerId="ADAL" clId="{DD62BAC1-2066-4B55-8715-69617C278E7E}" dt="2021-05-04T14:02:56.623" v="21" actId="26606"/>
          <ac:spMkLst>
            <pc:docMk/>
            <pc:sldMk cId="2893058226" sldId="258"/>
            <ac:spMk id="2" creationId="{A868C156-94D6-4CEC-8C09-761B11FB3649}"/>
          </ac:spMkLst>
        </pc:spChg>
        <pc:spChg chg="add del">
          <ac:chgData name="Felix Theroux" userId="542abe99-8cd3-45d7-bac7-857c7b176da4" providerId="ADAL" clId="{DD62BAC1-2066-4B55-8715-69617C278E7E}" dt="2021-05-04T14:02:56.623" v="21" actId="26606"/>
          <ac:spMkLst>
            <pc:docMk/>
            <pc:sldMk cId="2893058226" sldId="258"/>
            <ac:spMk id="97" creationId="{E8A8EAB8-D2FF-444D-B34B-7D32F106AD0E}"/>
          </ac:spMkLst>
        </pc:spChg>
        <pc:spChg chg="add del">
          <ac:chgData name="Felix Theroux" userId="542abe99-8cd3-45d7-bac7-857c7b176da4" providerId="ADAL" clId="{DD62BAC1-2066-4B55-8715-69617C278E7E}" dt="2021-05-04T14:02:56.623" v="21" actId="26606"/>
          <ac:spMkLst>
            <pc:docMk/>
            <pc:sldMk cId="2893058226" sldId="258"/>
            <ac:spMk id="1049" creationId="{E8A8EAB8-D2FF-444D-B34B-7D32F106AD0E}"/>
          </ac:spMkLst>
        </pc:spChg>
        <pc:spChg chg="mod ord">
          <ac:chgData name="Felix Theroux" userId="542abe99-8cd3-45d7-bac7-857c7b176da4" providerId="ADAL" clId="{DD62BAC1-2066-4B55-8715-69617C278E7E}" dt="2021-05-04T14:02:56.623" v="21" actId="26606"/>
          <ac:spMkLst>
            <pc:docMk/>
            <pc:sldMk cId="2893058226" sldId="258"/>
            <ac:spMk id="1051" creationId="{84590EC9-1449-4F37-9BAE-1F5888CCE8EB}"/>
          </ac:spMkLst>
        </pc:spChg>
        <pc:picChg chg="add del mod">
          <ac:chgData name="Felix Theroux" userId="542abe99-8cd3-45d7-bac7-857c7b176da4" providerId="ADAL" clId="{DD62BAC1-2066-4B55-8715-69617C278E7E}" dt="2021-05-04T14:02:57.535" v="23"/>
          <ac:picMkLst>
            <pc:docMk/>
            <pc:sldMk cId="2893058226" sldId="258"/>
            <ac:picMk id="4" creationId="{0304B5E4-113D-40DD-B3D1-C7097FDB759F}"/>
          </ac:picMkLst>
        </pc:picChg>
        <pc:picChg chg="add mod">
          <ac:chgData name="Felix Theroux" userId="542abe99-8cd3-45d7-bac7-857c7b176da4" providerId="ADAL" clId="{DD62BAC1-2066-4B55-8715-69617C278E7E}" dt="2021-05-04T14:03:15.917" v="31" actId="14100"/>
          <ac:picMkLst>
            <pc:docMk/>
            <pc:sldMk cId="2893058226" sldId="258"/>
            <ac:picMk id="6" creationId="{AA6C1599-6B85-4519-8887-5B31BBBD99DC}"/>
          </ac:picMkLst>
        </pc:picChg>
        <pc:picChg chg="add del">
          <ac:chgData name="Felix Theroux" userId="542abe99-8cd3-45d7-bac7-857c7b176da4" providerId="ADAL" clId="{DD62BAC1-2066-4B55-8715-69617C278E7E}" dt="2021-05-04T14:03:00.591" v="25" actId="478"/>
          <ac:picMkLst>
            <pc:docMk/>
            <pc:sldMk cId="2893058226" sldId="258"/>
            <ac:picMk id="44" creationId="{29E34F5E-CC72-4002-AC84-A7A8580D3305}"/>
          </ac:picMkLst>
        </pc:picChg>
        <pc:cxnChg chg="add del">
          <ac:chgData name="Felix Theroux" userId="542abe99-8cd3-45d7-bac7-857c7b176da4" providerId="ADAL" clId="{DD62BAC1-2066-4B55-8715-69617C278E7E}" dt="2021-05-04T14:02:56.623" v="21" actId="26606"/>
          <ac:cxnSpMkLst>
            <pc:docMk/>
            <pc:sldMk cId="2893058226" sldId="258"/>
            <ac:cxnSpMk id="99" creationId="{EEA38897-7BA3-4408-8083-3235339C4A60}"/>
          </ac:cxnSpMkLst>
        </pc:cxnChg>
        <pc:cxnChg chg="add del">
          <ac:chgData name="Felix Theroux" userId="542abe99-8cd3-45d7-bac7-857c7b176da4" providerId="ADAL" clId="{DD62BAC1-2066-4B55-8715-69617C278E7E}" dt="2021-05-04T14:02:56.623" v="21" actId="26606"/>
          <ac:cxnSpMkLst>
            <pc:docMk/>
            <pc:sldMk cId="2893058226" sldId="258"/>
            <ac:cxnSpMk id="101" creationId="{F11AD06B-AB20-4097-8606-5DA00DBACE88}"/>
          </ac:cxnSpMkLst>
        </pc:cxnChg>
        <pc:cxnChg chg="add del">
          <ac:chgData name="Felix Theroux" userId="542abe99-8cd3-45d7-bac7-857c7b176da4" providerId="ADAL" clId="{DD62BAC1-2066-4B55-8715-69617C278E7E}" dt="2021-05-04T14:02:56.623" v="21" actId="26606"/>
          <ac:cxnSpMkLst>
            <pc:docMk/>
            <pc:sldMk cId="2893058226" sldId="258"/>
            <ac:cxnSpMk id="1050" creationId="{EEA38897-7BA3-4408-8083-3235339C4A60}"/>
          </ac:cxnSpMkLst>
        </pc:cxnChg>
        <pc:cxnChg chg="add del">
          <ac:chgData name="Felix Theroux" userId="542abe99-8cd3-45d7-bac7-857c7b176da4" providerId="ADAL" clId="{DD62BAC1-2066-4B55-8715-69617C278E7E}" dt="2021-05-04T14:02:56.623" v="21" actId="26606"/>
          <ac:cxnSpMkLst>
            <pc:docMk/>
            <pc:sldMk cId="2893058226" sldId="258"/>
            <ac:cxnSpMk id="1052" creationId="{F11AD06B-AB20-4097-8606-5DA00DBACE88}"/>
          </ac:cxnSpMkLst>
        </pc:cxnChg>
      </pc:sldChg>
    </pc:docChg>
  </pc:docChgLst>
  <pc:docChgLst>
    <pc:chgData name="Felix Theroux" userId="542abe99-8cd3-45d7-bac7-857c7b176da4" providerId="ADAL" clId="{77F67E08-7A3E-4518-B258-4404DABC02E9}"/>
    <pc:docChg chg="custSel addSld delSld modSld">
      <pc:chgData name="Felix Theroux" userId="542abe99-8cd3-45d7-bac7-857c7b176da4" providerId="ADAL" clId="{77F67E08-7A3E-4518-B258-4404DABC02E9}" dt="2021-05-04T18:49:44.684" v="26" actId="2696"/>
      <pc:docMkLst>
        <pc:docMk/>
      </pc:docMkLst>
      <pc:sldChg chg="modSp mod">
        <pc:chgData name="Felix Theroux" userId="542abe99-8cd3-45d7-bac7-857c7b176da4" providerId="ADAL" clId="{77F67E08-7A3E-4518-B258-4404DABC02E9}" dt="2021-05-04T18:32:08.217" v="0" actId="5793"/>
        <pc:sldMkLst>
          <pc:docMk/>
          <pc:sldMk cId="2893058226" sldId="258"/>
        </pc:sldMkLst>
        <pc:spChg chg="mod">
          <ac:chgData name="Felix Theroux" userId="542abe99-8cd3-45d7-bac7-857c7b176da4" providerId="ADAL" clId="{77F67E08-7A3E-4518-B258-4404DABC02E9}" dt="2021-05-04T18:32:08.217" v="0" actId="5793"/>
          <ac:spMkLst>
            <pc:docMk/>
            <pc:sldMk cId="2893058226" sldId="258"/>
            <ac:spMk id="1051" creationId="{84590EC9-1449-4F37-9BAE-1F5888CCE8EB}"/>
          </ac:spMkLst>
        </pc:spChg>
      </pc:sldChg>
      <pc:sldChg chg="addSp modSp new del mod setBg setClrOvrMap">
        <pc:chgData name="Felix Theroux" userId="542abe99-8cd3-45d7-bac7-857c7b176da4" providerId="ADAL" clId="{77F67E08-7A3E-4518-B258-4404DABC02E9}" dt="2021-05-04T18:49:44.684" v="26" actId="2696"/>
        <pc:sldMkLst>
          <pc:docMk/>
          <pc:sldMk cId="2747311660" sldId="259"/>
        </pc:sldMkLst>
        <pc:spChg chg="mod">
          <ac:chgData name="Felix Theroux" userId="542abe99-8cd3-45d7-bac7-857c7b176da4" providerId="ADAL" clId="{77F67E08-7A3E-4518-B258-4404DABC02E9}" dt="2021-05-04T18:32:58.295" v="25" actId="20577"/>
          <ac:spMkLst>
            <pc:docMk/>
            <pc:sldMk cId="2747311660" sldId="259"/>
            <ac:spMk id="2" creationId="{1D294572-53FC-4EBC-B622-E85F13B062C9}"/>
          </ac:spMkLst>
        </pc:spChg>
        <pc:spChg chg="mod ord">
          <ac:chgData name="Felix Theroux" userId="542abe99-8cd3-45d7-bac7-857c7b176da4" providerId="ADAL" clId="{77F67E08-7A3E-4518-B258-4404DABC02E9}" dt="2021-05-04T18:32:48.726" v="3" actId="26606"/>
          <ac:spMkLst>
            <pc:docMk/>
            <pc:sldMk cId="2747311660" sldId="259"/>
            <ac:spMk id="3" creationId="{1FF74E58-57E1-4529-BA0F-AABADA53A8A7}"/>
          </ac:spMkLst>
        </pc:spChg>
        <pc:picChg chg="add mod">
          <ac:chgData name="Felix Theroux" userId="542abe99-8cd3-45d7-bac7-857c7b176da4" providerId="ADAL" clId="{77F67E08-7A3E-4518-B258-4404DABC02E9}" dt="2021-05-04T18:32:48.726" v="3" actId="26606"/>
          <ac:picMkLst>
            <pc:docMk/>
            <pc:sldMk cId="2747311660" sldId="259"/>
            <ac:picMk id="4" creationId="{B5AA8242-35E7-4F42-89B3-EDE12F41B09F}"/>
          </ac:picMkLst>
        </pc:picChg>
      </pc:sldChg>
    </pc:docChg>
  </pc:docChgLst>
</pc:chgInfo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506F-C1D6-4CA9-B243-D77BF5809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4E4173-6BC5-41C1-95DD-8F486A372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E3533-9E4C-4DD9-B140-C8AEEEB00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6CAA6-32BE-414D-9D7A-24C75B03B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E3702-78BE-44F0-AC88-BC6AB9CCB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678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F0DE5-BAFA-4408-BD87-2B673E9C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1729B7-97CA-4EC7-B36C-C1FCD9995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B724F-99F8-4289-915F-0493176EA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89931-6FFD-4DEF-A6A1-8266DA6F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46BB6-2565-4CEF-90C6-30ED3DDDD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05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524F89-23B4-4E4F-B645-185B2FCFF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257F7C-3526-410B-AD88-6EA0855CB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A0779-2A29-4101-BCE9-617E8E2C8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FD2AD-3D0E-4162-BFCE-E905108D7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5DF88-765F-4659-BC7A-EBD2E0922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476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FA671-5F1B-49BB-B05B-B5A31EC92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A52E5-3351-46AA-8AF1-4EFF931EC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FD1F3-95FF-4977-B414-897CFE0FF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E129B-FB93-46D6-82A5-7854CB577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74DC4-86E9-4E8E-A290-306EAB771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849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CCC3-4DE6-4A5C-A9B9-A9349C67E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8E38E-DD85-4393-B2AD-5B67858B6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D27D6-EA36-4E6D-A044-E90A70D1A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C9910-96AE-42C6-B75A-BB499366D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AC6A0-7922-427D-A47C-6FADAAD61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415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370B4-2999-49BD-9E27-E9ADE62FE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F070F-7E3D-4C34-965B-D71DE5823D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30D697-44C2-4704-A21E-1287D88DE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AD20E-FAEF-4F6F-ADC6-96A8C4E45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F54F5-52B5-488F-9EC4-48DE7BECD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43C67-6046-455D-9A6E-06789CFD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986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94BE0-57E2-4A94-9219-26CD8B016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7224B4-6E0D-46AA-B96A-5CB67650D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6AD6A4-8555-4874-AEC2-B9AF75A8E7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2273AB-E378-4D21-9F9F-7B4DA5AB19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AA844C-4278-4C1F-AFE9-4DF8437F02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8F0357-D029-46A5-89F3-D5A6D05F7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0B4F5B-83FD-4616-BDC1-3D6E21B89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AB0E72-9806-4B42-9B00-DBEB00F2A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42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6E6E9-B402-4CD0-99F8-281D24837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829B16-8FCD-46B3-BEAC-FBE8D4176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1C4F57-7B65-4B5B-BE29-8DFE3B092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29A13-5DD9-41E7-9625-C62F5438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876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5CF288-1A13-4F24-814C-D05A2A63A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355E42-4A9B-42BE-A7A0-30FAC6F2D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E0D5F-2F15-4537-9B0D-FBC04AE4D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25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6EAAB-0BCB-4543-8725-F8229BF06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F70AF-AC9D-437A-99D6-DB3F5EF82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94785-53A4-43CA-AFA5-E7E196980B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F53D60-D09B-40D5-B2F4-3EEC4E34C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5711AB-7649-441A-BED0-ED1A12347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22B04-39E7-4F40-ACE0-EF34A80E0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25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1A7D-4066-4575-8CCB-13E77B738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A530D8-414D-4F22-94A2-8D5FAF94E5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F4A65-FD53-43EC-9FCF-C53C9C4591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F2097-9EB7-47E5-A301-193146BD8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2E5B06-1A1C-4B87-A4AF-CF93ED79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2578F-34F1-4579-AF40-239E452AB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871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FEEBA7-F4B6-4640-A48D-F4DA7DA1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5517C8-3CA9-42F5-9350-6767C2751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7AF0D-0E88-4AC2-8A25-BCB1B0DD82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656AB-EB2B-40EC-8CA8-B4C80595B9B2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349C5-D03A-4603-B8EC-467F26635A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65EFC-D982-4C81-8B71-D804FE2FB5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52DFF-167C-4F5C-846F-B5C9B6AA1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65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wooden, fruit, wood&#10;&#10;Description automatically generated">
            <a:extLst>
              <a:ext uri="{FF2B5EF4-FFF2-40B4-BE49-F238E27FC236}">
                <a16:creationId xmlns:a16="http://schemas.microsoft.com/office/drawing/2014/main" id="{F9C52216-BD8B-4746-B746-7E4CDF7E17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4" t="9091" r="35786" b="1"/>
          <a:stretch/>
        </p:blipFill>
        <p:spPr>
          <a:xfrm rot="5400000">
            <a:off x="4428744" y="-905256"/>
            <a:ext cx="6858000" cy="8668512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677D9-2FE6-40A0-8B6B-00867CF181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What is a pear?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7F0437-A4B8-4FE6-8B80-75432C9008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Object VS Class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992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8C156-94D6-4CEC-8C09-761B11FB3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What is a pear?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590EC9-1449-4F37-9BAE-1F5888CCE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7769" y="1909192"/>
            <a:ext cx="4586513" cy="364771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The Object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This is a single pear out of an infinity of them.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Properties 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Its color 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Is it fresh? 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Is it eaten?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Is it been eaten?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...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1"/>
                </a:solidFill>
              </a:rPr>
              <a:t>Interaction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Eat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Dispose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Thrown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…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1400">
              <a:solidFill>
                <a:schemeClr val="bg1"/>
              </a:solidFill>
            </a:endParaRP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1400">
              <a:solidFill>
                <a:schemeClr val="bg1"/>
              </a:solidFill>
            </a:endParaRP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bird eating a banana&#10;&#10;Description automatically generated with low confidence">
            <a:extLst>
              <a:ext uri="{FF2B5EF4-FFF2-40B4-BE49-F238E27FC236}">
                <a16:creationId xmlns:a16="http://schemas.microsoft.com/office/drawing/2014/main" id="{5DF05A50-0680-4FFA-B0F8-998CF5615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28" b="-3"/>
          <a:stretch/>
        </p:blipFill>
        <p:spPr>
          <a:xfrm rot="5400000">
            <a:off x="5929726" y="595726"/>
            <a:ext cx="6858000" cy="566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18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Rectangle 7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8C156-94D6-4CEC-8C09-761B11FB3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800" y="448721"/>
            <a:ext cx="4713997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is a pear?</a:t>
            </a:r>
          </a:p>
        </p:txBody>
      </p:sp>
      <p:cxnSp>
        <p:nvCxnSpPr>
          <p:cNvPr id="1050" name="Straight Connector 7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1" name="Text Placeholder 3">
            <a:extLst>
              <a:ext uri="{FF2B5EF4-FFF2-40B4-BE49-F238E27FC236}">
                <a16:creationId xmlns:a16="http://schemas.microsoft.com/office/drawing/2014/main" id="{84590EC9-1449-4F37-9BAE-1F5888CCE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7800" y="1909192"/>
            <a:ext cx="4713997" cy="364771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The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This is a definitions of both the properties and interactions with a single pear.</a:t>
            </a:r>
          </a:p>
          <a:p>
            <a:pPr marL="57150" indent="-2286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Ask yourself: What do I (the program) need to interact with a single instance of pear?</a:t>
            </a:r>
          </a:p>
          <a:p>
            <a:pPr marL="57150" indent="-2286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Example:</a:t>
            </a:r>
          </a:p>
          <a:p>
            <a:pPr marL="571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Color : </a:t>
            </a:r>
            <a:r>
              <a:rPr lang="en-US" sz="2000" dirty="0" err="1">
                <a:solidFill>
                  <a:schemeClr val="bg1"/>
                </a:solidFill>
              </a:rPr>
              <a:t>RBG|string|Enum</a:t>
            </a:r>
            <a:endParaRPr lang="en-US" sz="2000" dirty="0">
              <a:solidFill>
                <a:schemeClr val="bg1"/>
              </a:solidFill>
            </a:endParaRPr>
          </a:p>
          <a:p>
            <a:pPr marL="57150"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Void Eat(){…}</a:t>
            </a:r>
          </a:p>
        </p:txBody>
      </p:sp>
      <p:cxnSp>
        <p:nvCxnSpPr>
          <p:cNvPr id="1052" name="Straight Connector 8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icture containing indoor, black, wooden&#10;&#10;Description automatically generated">
            <a:extLst>
              <a:ext uri="{FF2B5EF4-FFF2-40B4-BE49-F238E27FC236}">
                <a16:creationId xmlns:a16="http://schemas.microsoft.com/office/drawing/2014/main" id="{AA6C1599-6B85-4519-8887-5B31BBBD99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97226" y="697226"/>
            <a:ext cx="6843530" cy="544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058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104</Words>
  <Application>Microsoft Office PowerPoint</Application>
  <PresentationFormat>Widescreen</PresentationFormat>
  <Paragraphs>25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What is a pear?</vt:lpstr>
      <vt:lpstr>What is a pear?</vt:lpstr>
      <vt:lpstr>What is a pear?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a pear?</dc:title>
  <dc:creator>Felix Theroux</dc:creator>
  <cp:lastModifiedBy>Felix Theroux</cp:lastModifiedBy>
  <cp:revision>5</cp:revision>
  <dcterms:created xsi:type="dcterms:W3CDTF">2021-04-30T15:43:06Z</dcterms:created>
  <dcterms:modified xsi:type="dcterms:W3CDTF">2021-05-04T18:50:10Z</dcterms:modified>
</cp:coreProperties>
</file>

<file path=docProps/thumbnail.jpeg>
</file>